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8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03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6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68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32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77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78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4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851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104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64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51125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24227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6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3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69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41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37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96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50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29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690"/>
            <a:ext cx="9144000" cy="50704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7" y="4126104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40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49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8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9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6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99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48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47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49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5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571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4153488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75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8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2565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7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03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63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8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7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4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28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4" cy="50851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4126104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06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74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64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59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2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76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4877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040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7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44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87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0851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26104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14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6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3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48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79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710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2565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27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419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0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08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88"/>
            <a:ext cx="9144000" cy="5237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3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92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391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44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4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5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57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845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295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969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11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97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258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70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528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12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809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108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846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70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559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1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3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9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0</Words>
  <Application>Microsoft Office PowerPoint</Application>
  <PresentationFormat>全屏显示(4:3)</PresentationFormat>
  <Paragraphs>0</Paragraphs>
  <Slides>78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79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BoHui</dc:creator>
  <cp:lastModifiedBy>BoHui</cp:lastModifiedBy>
  <cp:revision>31</cp:revision>
  <dcterms:created xsi:type="dcterms:W3CDTF">2024-12-24T05:13:38Z</dcterms:created>
  <dcterms:modified xsi:type="dcterms:W3CDTF">2024-12-25T16:48:22Z</dcterms:modified>
</cp:coreProperties>
</file>